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C3C8"/>
    <a:srgbClr val="6860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1" d="100"/>
          <a:sy n="161" d="100"/>
        </p:scale>
        <p:origin x="-90" y="-2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83F10E79-56EF-41F6-9F31-0D2B7B1B7212}" type="datetimeFigureOut">
              <a:rPr lang="cs-CZ" smtClean="0"/>
              <a:t>3.6.2017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4111233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83F10E79-56EF-41F6-9F31-0D2B7B1B7212}" type="datetimeFigureOut">
              <a:rPr lang="cs-CZ" smtClean="0"/>
              <a:t>3.6.2017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4058206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83F10E79-56EF-41F6-9F31-0D2B7B1B7212}" type="datetimeFigureOut">
              <a:rPr lang="cs-CZ" smtClean="0"/>
              <a:t>3.6.2017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305125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83F10E79-56EF-41F6-9F31-0D2B7B1B7212}" type="datetimeFigureOut">
              <a:rPr lang="cs-CZ" smtClean="0"/>
              <a:t>3.6.2017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43187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F10E79-56EF-41F6-9F31-0D2B7B1B7212}" type="datetimeFigureOut">
              <a:rPr lang="cs-CZ" smtClean="0"/>
              <a:t>3.6.2017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2095542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83F10E79-56EF-41F6-9F31-0D2B7B1B7212}" type="datetimeFigureOut">
              <a:rPr lang="cs-CZ" smtClean="0"/>
              <a:t>3.6.2017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2189032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83F10E79-56EF-41F6-9F31-0D2B7B1B7212}" type="datetimeFigureOut">
              <a:rPr lang="cs-CZ" smtClean="0"/>
              <a:t>3.6.2017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307541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83F10E79-56EF-41F6-9F31-0D2B7B1B7212}" type="datetimeFigureOut">
              <a:rPr lang="cs-CZ" smtClean="0"/>
              <a:t>3.6.2017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52347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10E79-56EF-41F6-9F31-0D2B7B1B7212}" type="datetimeFigureOut">
              <a:rPr lang="cs-CZ" smtClean="0"/>
              <a:t>3.6.2017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977700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10E79-56EF-41F6-9F31-0D2B7B1B7212}" type="datetimeFigureOut">
              <a:rPr lang="cs-CZ" smtClean="0"/>
              <a:t>3.6.2017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290491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10E79-56EF-41F6-9F31-0D2B7B1B7212}" type="datetimeFigureOut">
              <a:rPr lang="cs-CZ" smtClean="0"/>
              <a:t>3.6.2017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D35D2B9-AECF-44B6-B448-988F992D46C0}" type="slidenum">
              <a:rPr lang="cs-CZ" smtClean="0"/>
              <a:t>‹#›</a:t>
            </a:fld>
            <a:endParaRPr lang="cs-CZ"/>
          </a:p>
        </p:txBody>
      </p:sp>
    </p:spTree>
    <p:extLst>
      <p:ext uri="{BB962C8B-B14F-4D97-AF65-F5344CB8AC3E}">
        <p14:creationId xmlns:p14="http://schemas.microsoft.com/office/powerpoint/2010/main" val="3050161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3F10E79-56EF-41F6-9F31-0D2B7B1B7212}" type="datetimeFigureOut">
              <a:rPr lang="cs-CZ" smtClean="0"/>
              <a:t>3.6.2017</a:t>
            </a:fld>
            <a:endParaRPr lang="cs-CZ"/>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D35D2B9-AECF-44B6-B448-988F992D46C0}" type="slidenum">
              <a:rPr lang="cs-CZ" smtClean="0"/>
              <a:t>‹#›</a:t>
            </a:fld>
            <a:endParaRPr lang="cs-CZ"/>
          </a:p>
        </p:txBody>
      </p:sp>
    </p:spTree>
    <p:extLst>
      <p:ext uri="{BB962C8B-B14F-4D97-AF65-F5344CB8AC3E}">
        <p14:creationId xmlns:p14="http://schemas.microsoft.com/office/powerpoint/2010/main" val="2692005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viaclarita.cz/"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Work\Prace 2017\Libor_Maly\work\powerpoint\Final\logo_titulk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2018310"/>
            <a:ext cx="5295094" cy="1057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152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740" y="1718114"/>
            <a:ext cx="7355160" cy="3085884"/>
          </a:xfrm>
        </p:spPr>
        <p:txBody>
          <a:bodyPr>
            <a:noAutofit/>
          </a:bodyPr>
          <a:lstStyle/>
          <a:p>
            <a:pPr marL="0" indent="0">
              <a:lnSpc>
                <a:spcPct val="170000"/>
              </a:lnSpc>
              <a:buNone/>
            </a:pPr>
            <a:r>
              <a:rPr lang="cs-CZ" sz="900" b="1" dirty="0" smtClean="0">
                <a:solidFill>
                  <a:srgbClr val="686053"/>
                </a:solidFill>
                <a:latin typeface="Open Sans" panose="020B0606030504020204" pitchFamily="34" charset="0"/>
                <a:ea typeface="Open Sans" panose="020B0606030504020204" pitchFamily="34" charset="0"/>
                <a:cs typeface="Open Sans" panose="020B0606030504020204" pitchFamily="34" charset="0"/>
              </a:rPr>
              <a:t>Nadpis nadpis</a:t>
            </a:r>
            <a:endParaRPr lang="cs-CZ" sz="900" b="1" dirty="0">
              <a:solidFill>
                <a:srgbClr val="686053"/>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70000"/>
              </a:lnSpc>
              <a:buNone/>
            </a:pP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Lorem ipsum dolor sit amet, consectetur adipiscing elit. Ut ligula diam, accumsan nec neque vel, efficitur iaculis ligula. Pellentesque sed tellus a nisi ullamcorper ultricies. Nunc venenatis elementum orci vitae vehicula. Nulla facilisi. Ut tristique nunc arcu, eget posuere tellus venenatis vitae. Cras dui lectus, viverra nec augue ac, mattis pellentesque leo. Fusce ligula diam, suscipit id tempor eget, </a:t>
            </a:r>
            <a:r>
              <a:rPr lang="cs-CZ" sz="900" u="sng"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iaculis id metus</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 Aenean risus tortor, rutrum id pellentesque in, aliquam id tortor. Ut tellus eros, tristique id ligula et, convallis fringilla metus. Etiam non ipsum erat. Nullam euismod arcu arcu, a tempus dolor malesuada aliquet. Fusce id dapibus nunc. Proin felis massa, molestie a sapien nec, posuere consequat tellus. Curabitur imperdiet lobortis </a:t>
            </a: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accumsan</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a:t>
            </a:r>
          </a:p>
        </p:txBody>
      </p:sp>
      <p:pic>
        <p:nvPicPr>
          <p:cNvPr id="2050" name="Picture 2" descr="E:\Work\Prace 2017\Libor_Maly\work\powerpoint\Final\logo_to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411510"/>
            <a:ext cx="5461249" cy="651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945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740" y="1563638"/>
            <a:ext cx="3179204" cy="3085884"/>
          </a:xfrm>
        </p:spPr>
        <p:txBody>
          <a:bodyPr>
            <a:noAutofit/>
          </a:bodyPr>
          <a:lstStyle/>
          <a:p>
            <a:pPr marL="0" indent="0">
              <a:lnSpc>
                <a:spcPct val="170000"/>
              </a:lnSpc>
              <a:buNone/>
            </a:pPr>
            <a:r>
              <a:rPr lang="cs-CZ" sz="900" b="1" dirty="0" smtClean="0">
                <a:solidFill>
                  <a:srgbClr val="686053"/>
                </a:solidFill>
                <a:latin typeface="Open Sans" panose="020B0606030504020204" pitchFamily="34" charset="0"/>
                <a:ea typeface="Open Sans" panose="020B0606030504020204" pitchFamily="34" charset="0"/>
                <a:cs typeface="Open Sans" panose="020B0606030504020204" pitchFamily="34" charset="0"/>
              </a:rPr>
              <a:t>Nadpis nadpis</a:t>
            </a:r>
            <a:endParaRPr lang="cs-CZ" sz="900" b="1" dirty="0">
              <a:solidFill>
                <a:srgbClr val="686053"/>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70000"/>
              </a:lnSpc>
              <a:buNone/>
            </a:pP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Lorem ipsum dolor sit amet, consectetur adipiscing elit. Ut ligula diam, accumsan nec neque vel, efficitur iaculis ligula. Pellentesque sed tellus a nisi ullamcorper ultricies. Nunc venenatis elementum orci vitae vehicula. Nulla facilisi. Ut tristique nunc arcu, eget posuere tellus venenatis vitae. Cras dui lectus, viverra nec augue ac, mattis pellentesque leo. Fusce ligula diam, suscipit id tempor eget, </a:t>
            </a: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Aenean </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risus tortor, rutrum id pellentesque in, </a:t>
            </a: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 </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molestie a sapien nec, posuere consequat tellus. Curabitur imperdiet lobortis </a:t>
            </a: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accumsan</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a:t>
            </a:r>
          </a:p>
        </p:txBody>
      </p:sp>
      <p:pic>
        <p:nvPicPr>
          <p:cNvPr id="2050" name="Picture 2" descr="E:\Work\Prace 2017\Libor_Maly\work\powerpoint\Final\logo_to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411510"/>
            <a:ext cx="5461249" cy="651284"/>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p:cNvSpPr txBox="1">
            <a:spLocks/>
          </p:cNvSpPr>
          <p:nvPr/>
        </p:nvSpPr>
        <p:spPr>
          <a:xfrm>
            <a:off x="5004048" y="1563638"/>
            <a:ext cx="3179204" cy="30858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70000"/>
              </a:lnSpc>
              <a:buFont typeface="Arial" panose="020B0604020202020204" pitchFamily="34" charset="0"/>
              <a:buNone/>
            </a:pPr>
            <a:r>
              <a:rPr lang="cs-CZ" sz="900" b="1" dirty="0" smtClean="0">
                <a:solidFill>
                  <a:srgbClr val="686053"/>
                </a:solidFill>
                <a:latin typeface="Open Sans" panose="020B0606030504020204" pitchFamily="34" charset="0"/>
                <a:ea typeface="Open Sans" panose="020B0606030504020204" pitchFamily="34" charset="0"/>
                <a:cs typeface="Open Sans" panose="020B0606030504020204" pitchFamily="34" charset="0"/>
              </a:rPr>
              <a:t>Nadpis nadpis</a:t>
            </a:r>
          </a:p>
          <a:p>
            <a:pPr marL="0" indent="0">
              <a:lnSpc>
                <a:spcPct val="170000"/>
              </a:lnSpc>
              <a:buFont typeface="Arial" panose="020B0604020202020204" pitchFamily="34" charset="0"/>
              <a:buNone/>
            </a:pP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Lorem ipsum dolor sit amet, consectetur adipiscing elit. Ut ligula diam, accumsan nec neque vel, efficitur iaculis ligula. Pellentesque sed tellus a nisi ullamcorper ultricies. Nunc venenatis mattis pellentesque leo. Fusce ligula diam, suscipit id tempor eget, </a:t>
            </a:r>
            <a:r>
              <a:rPr lang="cs-CZ" sz="900" u="sng" dirty="0" smtClean="0">
                <a:solidFill>
                  <a:srgbClr val="30C3C8"/>
                </a:solidFill>
                <a:latin typeface="Open Sans Light" panose="020B0306030504020204" pitchFamily="34" charset="0"/>
                <a:ea typeface="Open Sans Light" panose="020B0306030504020204" pitchFamily="34" charset="0"/>
                <a:cs typeface="Open Sans Light" panose="020B0306030504020204" pitchFamily="34" charset="0"/>
                <a:hlinkClick r:id="rId3"/>
              </a:rPr>
              <a:t>iaculis id metus</a:t>
            </a: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 Aenean risus tortor, rutrum id pellentesque in,  molestie a sapien nec, posuere consequat tellus. Curabitur imperdiet lobortis accumsan.</a:t>
            </a:r>
            <a:endPar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455965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9" y="1203598"/>
            <a:ext cx="3672407" cy="3085884"/>
          </a:xfrm>
        </p:spPr>
        <p:txBody>
          <a:bodyPr>
            <a:noAutofit/>
          </a:bodyPr>
          <a:lstStyle/>
          <a:p>
            <a:pPr marL="0" indent="0">
              <a:lnSpc>
                <a:spcPct val="170000"/>
              </a:lnSpc>
              <a:buNone/>
            </a:pP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Lorem </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ipsum dolor sit amet, consectetur adipiscing elit. Ut ligula diam, accumsan nec neque vel, efficitur iaculis ligula. Pellentesque sed tellus a nisi ullamcorper ultricies. Nunc venenatis elementum orci vitae vehicula. Nulla facilisi. Ut tristique nunc arcu, eget posuere tellus venenatis vitae. Cras dui lectus, viverra nec augue ac, mattis pellentesque leo. Fusce ligula diam, suscipit id tempor </a:t>
            </a: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eget </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Aenean risus tortor, rutrum id pellentesque in, </a:t>
            </a: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 </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molestie a sapien nec, posuere consequat tellus. Curabitur imperdiet lobortis </a:t>
            </a: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accumsan</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a:t>
            </a:r>
          </a:p>
        </p:txBody>
      </p:sp>
      <p:pic>
        <p:nvPicPr>
          <p:cNvPr id="2050" name="Picture 2" descr="E:\Work\Prace 2017\Libor_Maly\work\powerpoint\Final\logo_to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9" y="483518"/>
            <a:ext cx="3672407" cy="43795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E:\Work\Prace 2017\Libor_Maly\work\powerpoint\Final\fo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440" y="-14894"/>
            <a:ext cx="9363120" cy="525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118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Work\Prace 2017\Libor_Maly\work\powerpoint\Final\f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40513"/>
            <a:ext cx="9363120" cy="525094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E:\Work\Prace 2017\Libor_Maly\work\powerpoint\Final\logo_transpare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923678"/>
            <a:ext cx="5111058" cy="1020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874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Work\Prace 2017\Libor_Maly\work\powerpoint\Final\108.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1004" y="915566"/>
            <a:ext cx="3536843" cy="33689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18864" y="2139702"/>
            <a:ext cx="8229600" cy="857250"/>
          </a:xfrm>
        </p:spPr>
        <p:txBody>
          <a:bodyPr>
            <a:noAutofit/>
          </a:bodyPr>
          <a:lstStyle/>
          <a:p>
            <a:r>
              <a:rPr lang="cs-CZ" sz="24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DĚKUJI</a:t>
            </a:r>
            <a:br>
              <a:rPr lang="cs-CZ" sz="24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br>
            <a:r>
              <a:rPr lang="cs-CZ" sz="24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ZA POZORNOST</a:t>
            </a:r>
            <a:endParaRPr lang="cs-CZ" sz="24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212407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Work\Prace 2017\Libor_Maly\work\powerpoint\Final\108.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1004" y="915566"/>
            <a:ext cx="3536843" cy="33689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18864" y="2139702"/>
            <a:ext cx="8229600" cy="857250"/>
          </a:xfrm>
        </p:spPr>
        <p:txBody>
          <a:bodyPr>
            <a:noAutofit/>
          </a:bodyPr>
          <a:lstStyle/>
          <a:p>
            <a:r>
              <a:rPr lang="cs-CZ" sz="24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VIACLARITA.CZ</a:t>
            </a:r>
            <a:endParaRPr lang="cs-CZ" sz="24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65786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9792" y="1718114"/>
            <a:ext cx="5544108" cy="3085884"/>
          </a:xfrm>
        </p:spPr>
        <p:txBody>
          <a:bodyPr>
            <a:noAutofit/>
          </a:bodyPr>
          <a:lstStyle/>
          <a:p>
            <a:pPr marL="0" indent="0">
              <a:lnSpc>
                <a:spcPct val="170000"/>
              </a:lnSpc>
              <a:buNone/>
            </a:pPr>
            <a:r>
              <a:rPr lang="cs-CZ" sz="900" b="1" dirty="0" smtClean="0">
                <a:solidFill>
                  <a:srgbClr val="686053"/>
                </a:solidFill>
                <a:latin typeface="Open Sans" panose="020B0606030504020204" pitchFamily="34" charset="0"/>
                <a:ea typeface="Open Sans" panose="020B0606030504020204" pitchFamily="34" charset="0"/>
                <a:cs typeface="Open Sans" panose="020B0606030504020204" pitchFamily="34" charset="0"/>
              </a:rPr>
              <a:t>Nadpis nadpis</a:t>
            </a:r>
            <a:endParaRPr lang="cs-CZ" sz="900" b="1" dirty="0">
              <a:solidFill>
                <a:srgbClr val="686053"/>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70000"/>
              </a:lnSpc>
              <a:buNone/>
            </a:pP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Lorem ipsum dolor sit amet, consectetur adipiscing elit. Ut ligula diam, accumsan nec neque vel, efficitur iaculis ligula. Pellentesque sed tellus a nisi ullamcorper ultricies. Nunc venenatis elementum orci vitae vehicula. Nulla facilisi. </a:t>
            </a:r>
            <a:r>
              <a:rPr lang="cs-CZ" sz="900" b="1"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Ut tristique nunc arcu</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 eget posuere tellus venenatis vitae. Cras dui lectus, viverra nec augue ac, mattis pellentesque leo. Fusce ligula diam, suscipit id tempor eget, </a:t>
            </a:r>
            <a:r>
              <a:rPr lang="cs-CZ" sz="900" b="1" dirty="0">
                <a:solidFill>
                  <a:srgbClr val="30C3C8"/>
                </a:solidFill>
                <a:latin typeface="Open Sans Light" panose="020B0306030504020204" pitchFamily="34" charset="0"/>
                <a:ea typeface="Open Sans Light" panose="020B0306030504020204" pitchFamily="34" charset="0"/>
                <a:cs typeface="Open Sans Light" panose="020B0306030504020204" pitchFamily="34" charset="0"/>
              </a:rPr>
              <a:t>iaculis id metus</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 Aenean risus tortor, rutrum id pellentesque in, aliquam id tortor. Ut tellus eros, tristique id ligula et, convallis fringilla metus. Etiam non ipsum erat. Nullam euismod arcu arcu, a tempus dolor malesuada aliquet. Fusce id dapibus nunc. Proin felis massa, molestie a sapien nec, posuere consequat tellus. Curabitur imperdiet lobortis </a:t>
            </a:r>
            <a:r>
              <a:rPr lang="cs-CZ" sz="900" dirty="0" smtClean="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accumsan</a:t>
            </a:r>
            <a:r>
              <a:rPr lang="cs-CZ" sz="900" dirty="0">
                <a:solidFill>
                  <a:srgbClr val="686053"/>
                </a:solidFill>
                <a:latin typeface="Open Sans Light" panose="020B0306030504020204" pitchFamily="34" charset="0"/>
                <a:ea typeface="Open Sans Light" panose="020B0306030504020204" pitchFamily="34" charset="0"/>
                <a:cs typeface="Open Sans Light" panose="020B0306030504020204" pitchFamily="34" charset="0"/>
              </a:rPr>
              <a:t>.</a:t>
            </a:r>
          </a:p>
        </p:txBody>
      </p:sp>
      <p:pic>
        <p:nvPicPr>
          <p:cNvPr id="2050" name="Picture 2" descr="E:\Work\Prace 2017\Libor_Maly\work\powerpoint\Final\logo_to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411510"/>
            <a:ext cx="5461249" cy="651284"/>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E:\Work\Prace 2017\Libor_Maly\work\powerpoint\Final\libo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2082550"/>
            <a:ext cx="1778080" cy="1613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5401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IACLARIT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562</Words>
  <Application>Microsoft Office PowerPoint</Application>
  <PresentationFormat>On-screen Show (16:9)</PresentationFormat>
  <Paragraphs>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DĚKUJI ZA POZORNOST</vt:lpstr>
      <vt:lpstr>VIACLARITA.CZ</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4</cp:revision>
  <dcterms:created xsi:type="dcterms:W3CDTF">2017-06-03T09:36:09Z</dcterms:created>
  <dcterms:modified xsi:type="dcterms:W3CDTF">2017-06-03T10:09:55Z</dcterms:modified>
</cp:coreProperties>
</file>